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1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14118-0B9A-4ADD-B3A4-582419B1EB21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5D091F-60EA-4E9D-A752-43F0A7623B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162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D091F-60EA-4E9D-A752-43F0A7623B3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6328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0A7727-716D-43D5-9748-2014F6C3233F}" type="datetimeFigureOut">
              <a:rPr lang="ru-RU" smtClean="0"/>
              <a:pPr/>
              <a:t>20.04.2021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14FBFA-CEB5-456E-876F-F9AD49D7B6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500042"/>
            <a:ext cx="8643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"Техникалық және кәсіптік,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білімнен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білім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ұйымдарында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білім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алушыларға академиялық демалыстар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беру"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мемлекеттік көрсетілетін қызметтің</a:t>
            </a:r>
          </a:p>
          <a:p>
            <a:pPr algn="ctr"/>
            <a:r>
              <a:rPr lang="kk-KZ" sz="2000" b="1" dirty="0" smtClean="0"/>
              <a:t> </a:t>
            </a:r>
            <a:r>
              <a:rPr lang="kk-KZ" sz="2400" b="1" dirty="0" smtClean="0">
                <a:solidFill>
                  <a:schemeClr val="bg2">
                    <a:lumMod val="50000"/>
                  </a:schemeClr>
                </a:solidFill>
              </a:rPr>
              <a:t>ИНФОГРАФИКАСЫ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786" y="2786058"/>
            <a:ext cx="8001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Мемлекеттік көрсетілетін қызмет-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көрсетілетін қызметті алушылардың жеке тәртіппен өтініші бойынша жүзеге асырылатын және олардың құқықтарын, бостандықтары мен заңды мүдделерін іске асыруға бағытталған жекелеген мемлекеттік функцияларды іске асыру нысандарының бірі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https://yt3.ggpht.com/a/AATXAJzA1L5a09CogGpZZ0l4eUX07jl0rIZOey7zvXw7EA=s900-c-k-c0xffffffff-no-rj-m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4362822"/>
            <a:ext cx="2214578" cy="19951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7325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w7.pngwing.com/pngs/983/644/png-transparent-computer-icons-businessperson-apartment-avatar-heroes-public-relations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3357562"/>
            <a:ext cx="2484488" cy="24844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8355" y="188640"/>
            <a:ext cx="8892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"Техникалық және кәсіптік,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білімнен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білім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ұйымдарында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білім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алушыларға академиялық демалыстар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беру"</a:t>
            </a:r>
          </a:p>
          <a:p>
            <a:pPr algn="ctr"/>
            <a:endParaRPr lang="ru-RU" sz="2400" b="1" dirty="0"/>
          </a:p>
        </p:txBody>
      </p:sp>
      <p:sp>
        <p:nvSpPr>
          <p:cNvPr id="6" name="Овальная выноска 5"/>
          <p:cNvSpPr/>
          <p:nvPr/>
        </p:nvSpPr>
        <p:spPr>
          <a:xfrm>
            <a:off x="785786" y="1500174"/>
            <a:ext cx="3286148" cy="1857388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Маған академиялық демалыс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үшін құжаттарды тапсыру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 descr="https://yt3.ggpht.com/a/AATXAJzA1L5a09CogGpZZ0l4eUX07jl0rIZOey7zvXw7EA=s900-c-k-c0xffffffff-no-rj-m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503" y="3065591"/>
            <a:ext cx="2495178" cy="24951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5715016"/>
            <a:ext cx="2607094" cy="741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Қызметті алушы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96440" y="5576080"/>
            <a:ext cx="2607094" cy="7417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Қызметті беруші</a:t>
            </a:r>
            <a:endParaRPr lang="ru-RU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5357818" y="1428736"/>
            <a:ext cx="3357586" cy="1788859"/>
          </a:xfrm>
          <a:prstGeom prst="wedgeEllipseCallout">
            <a:avLst>
              <a:gd name="adj1" fmla="val 21131"/>
              <a:gd name="adj2" fmla="val 6634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Құжаттардың тізімімен танысыңыз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611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929190" y="4500570"/>
            <a:ext cx="3786214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 жасқа толғанға дейін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 туу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асырап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туралы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куәлігінің негізінде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29190" y="1857364"/>
            <a:ext cx="3786214" cy="228601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Ұзақтығы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36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аспайтын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мерзімде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туберкулезбен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ауырған жағдайда Туберкулезге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қарсы ұйымның Орталықтандырылған дәрігерлік-консультативтік комиссиясының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бұдан әрі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ОДКК)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58" y="1857364"/>
            <a:ext cx="4000528" cy="22860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Ұзақтығы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6-дан 12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айға дейінгі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ауруы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амбулаториялық-емханалық ұйымның дәрігерлік-консультативтік комиссиясының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бұдан әрі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ДКК)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қорытындылары арқылы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4500570"/>
            <a:ext cx="3929090" cy="13573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Әскери қызметке шақырылған жағдайда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357166"/>
            <a:ext cx="864096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Академиялық  демалыс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білім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алушыларға беріледі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1520" y="116632"/>
            <a:ext cx="864096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Мемлекеттік қызметті алу үшін қажетті құжаттар тізбесі</a:t>
            </a:r>
            <a:endParaRPr lang="ru-RU" sz="2400" b="1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28662" y="1500174"/>
            <a:ext cx="309634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беруші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Азаматтарға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үкімет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kk-KZ" dirty="0" smtClean="0"/>
              <a:t>: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72066" y="1500174"/>
            <a:ext cx="3096344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Қызметті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берушінің кеңсесі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6" descr="https://yt3.ggpht.com/a/AATXAJzA1L5a09CogGpZZ0l4eUX07jl0rIZOey7zvXw7EA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5072074"/>
            <a:ext cx="1531061" cy="15310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4786314" y="3071810"/>
            <a:ext cx="4071966" cy="242889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куәландыратын құжат (сәйкестендіру үшін талап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AutoNum type="arabicParenR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Академиялық  демалыс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беру туралы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өтініш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AutoNum type="arabicParenR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құжат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4282" y="2928934"/>
            <a:ext cx="4000528" cy="24288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342900" indent="-342900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куәландыратын құжат (сәйкестендіру үшін талап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AutoNum type="arabicParenR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Академиялық  демалыс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беру туралы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өтініш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AutoNum type="arabicParenR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құжат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arenR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7726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214942" y="3000372"/>
            <a:ext cx="3429024" cy="30718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көрсетіледі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</a:p>
          <a:p>
            <a:pPr algn="ctr"/>
            <a:endParaRPr lang="kk-KZ" b="1" dirty="0" smtClean="0"/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ТЕГІН</a:t>
            </a:r>
            <a:r>
              <a:rPr lang="kk-KZ" b="1" dirty="0" smtClean="0"/>
              <a:t> </a:t>
            </a:r>
            <a:endParaRPr lang="ru-RU" b="1" dirty="0" smtClean="0"/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3108" y="1571612"/>
            <a:ext cx="4572032" cy="1143008"/>
          </a:xfrm>
          <a:prstGeom prst="roundRect">
            <a:avLst>
              <a:gd name="adj" fmla="val 4784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қызмет көрсету мерзімі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–</a:t>
            </a: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ЖҰМЫС КҮНІ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3000372"/>
            <a:ext cx="3786214" cy="32861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ҚЫЗМЕТ КӨРСЕТУ НӘТИЖЕСІ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Білім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алушыға академиялық демалыс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беру туралы,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 басталу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аяқталу мерзімі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көрсетілген қызмет беруші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басшысының бұйрығының көшірмесі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6" descr="https://yt3.ggpht.com/a/AATXAJzA1L5a09CogGpZZ0l4eUX07jl0rIZOey7zvXw7EA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6" y="1428736"/>
            <a:ext cx="1285884" cy="12858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14282" y="214290"/>
            <a:ext cx="8640960" cy="11504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"Техникалық  және кәсіптік,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білімнен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білім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ұйымдарында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білім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алушыларға академиялық демалыстар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беру"</a:t>
            </a:r>
          </a:p>
        </p:txBody>
      </p:sp>
    </p:spTree>
    <p:extLst>
      <p:ext uri="{BB962C8B-B14F-4D97-AF65-F5344CB8AC3E}">
        <p14:creationId xmlns="" xmlns:p14="http://schemas.microsoft.com/office/powerpoint/2010/main" val="82946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830</TotalTime>
  <Words>262</Words>
  <Application>Microsoft Office PowerPoint</Application>
  <PresentationFormat>Экран (4:3)</PresentationFormat>
  <Paragraphs>42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Бибигуль</dc:creator>
  <cp:lastModifiedBy>Раушан</cp:lastModifiedBy>
  <cp:revision>58</cp:revision>
  <dcterms:created xsi:type="dcterms:W3CDTF">2021-03-25T09:21:20Z</dcterms:created>
  <dcterms:modified xsi:type="dcterms:W3CDTF">2021-04-20T03:58:01Z</dcterms:modified>
</cp:coreProperties>
</file>