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2" r:id="rId4"/>
    <p:sldId id="261" r:id="rId5"/>
    <p:sldId id="260" r:id="rId6"/>
    <p:sldId id="259" r:id="rId7"/>
    <p:sldId id="258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79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53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1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39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6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98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55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88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3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69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6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5479C-C0DF-4940-B0A1-698AF7BC4A5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41CE0-0871-4DAD-9008-49B8A45E5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1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zprinting.ru/components/com_jshopping/files/img_products/full_126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296"/>
            <a:ext cx="12192000" cy="688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99" y="116114"/>
            <a:ext cx="10299654" cy="6741886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Высший педагогический колледж, </a:t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 при управлении образования </a:t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области</a:t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Диплом</a:t>
            </a:r>
            <a:r>
              <a:rPr lang="ru-RU" sz="25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25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</a:t>
            </a:r>
            <a:r>
              <a:rPr lang="ru-RU" sz="20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Жантасов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Дамир  </a:t>
            </a:r>
            <a: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победитель областного онлайн-конкурса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«Физкультура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посвященного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600" dirty="0" smtClean="0">
                <a:solidFill>
                  <a:prstClr val="black"/>
                </a:solidFill>
                <a:latin typeface="Calibri" panose="020F0502020204030204"/>
              </a:rPr>
              <a:t>2020 год</a:t>
            </a: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>                                                                                                                                                                                                            </a:t>
            </a:r>
            <a:endParaRPr lang="ru-RU" sz="1800" b="1" dirty="0">
              <a:latin typeface="Bahnschrift SemiCondensed" panose="020B0502040204020203" pitchFamily="34" charset="0"/>
            </a:endParaRPr>
          </a:p>
        </p:txBody>
      </p:sp>
      <p:pic>
        <p:nvPicPr>
          <p:cNvPr id="1028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904" y="1021085"/>
            <a:ext cx="2003495" cy="1224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98" y="1021085"/>
            <a:ext cx="2137770" cy="1224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79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24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62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zprinting.ru/components/com_jshopping/files/img_products/full_126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296"/>
            <a:ext cx="12192000" cy="688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99" y="116114"/>
            <a:ext cx="10299654" cy="6741886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Высший педагогический колледж, </a:t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 при управлении образования </a:t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области</a:t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Диплом</a:t>
            </a:r>
            <a:r>
              <a:rPr lang="ru-RU" sz="25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25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 </a:t>
            </a:r>
            <a:r>
              <a:rPr lang="ru-RU" sz="20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Молдабаева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Анеля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</a:t>
            </a:r>
            <a: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победитель областного онлайн-конкурса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«Физкультура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посвященного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600" dirty="0" smtClean="0">
                <a:solidFill>
                  <a:prstClr val="black"/>
                </a:solidFill>
                <a:latin typeface="Calibri" panose="020F0502020204030204"/>
              </a:rPr>
              <a:t>2020 год</a:t>
            </a: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 smtClean="0">
                <a:solidFill>
                  <a:prstClr val="black"/>
                </a:solidFill>
                <a:latin typeface="Calibri" panose="020F0502020204030204"/>
              </a:rPr>
              <a:t>                                                                                                                                                                                                            </a:t>
            </a:r>
            <a:endParaRPr lang="ru-RU" sz="1800" b="1" dirty="0">
              <a:latin typeface="Bahnschrift SemiCondensed" panose="020B0502040204020203" pitchFamily="34" charset="0"/>
            </a:endParaRPr>
          </a:p>
        </p:txBody>
      </p:sp>
      <p:pic>
        <p:nvPicPr>
          <p:cNvPr id="1028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904" y="1021085"/>
            <a:ext cx="2003495" cy="1224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98" y="1021085"/>
            <a:ext cx="2137770" cy="1224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79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24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37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gotovie-prezentacii.ru/wp-content/uploads/2013/02/himiy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7434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«Высший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педагогический колледж,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Щучинск»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при управлении образования </a:t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1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области</a:t>
            </a: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  </a:t>
            </a:r>
            <a:r>
              <a:rPr lang="ru-RU" sz="3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Грамота 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 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Сейтказинов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Ме</a:t>
            </a:r>
            <a:r>
              <a:rPr lang="kk-KZ" sz="2400" dirty="0">
                <a:solidFill>
                  <a:prstClr val="black"/>
                </a:solidFill>
                <a:latin typeface="Book Antiqua" panose="02040602050305030304" pitchFamily="18" charset="0"/>
              </a:rPr>
              <a:t>й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іржан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участник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областного онлайн-конкурса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посвященного 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dirty="0"/>
          </a:p>
        </p:txBody>
      </p:sp>
      <p:pic>
        <p:nvPicPr>
          <p:cNvPr id="6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6" y="432214"/>
            <a:ext cx="2674295" cy="154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7" y="432214"/>
            <a:ext cx="2374470" cy="150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9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75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63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028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gotovie-prezentacii.ru/wp-content/uploads/2013/02/himiy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7434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«Высший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педагогический колледж,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Щучинск»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при управлении образования </a:t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1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области</a:t>
            </a: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  </a:t>
            </a:r>
            <a:r>
              <a:rPr lang="ru-RU" sz="3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Грамота 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 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Павлов  Кирилл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участник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областного онлайн-конкурса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посвященного 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dirty="0"/>
          </a:p>
        </p:txBody>
      </p:sp>
      <p:pic>
        <p:nvPicPr>
          <p:cNvPr id="6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6" y="432214"/>
            <a:ext cx="2674295" cy="154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7" y="432214"/>
            <a:ext cx="2374470" cy="150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9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75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63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48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gotovie-prezentacii.ru/wp-content/uploads/2013/02/himiy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7434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«Высший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педагогический колледж,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Щучинск»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при управлении образования </a:t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1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области</a:t>
            </a: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  </a:t>
            </a:r>
            <a:r>
              <a:rPr lang="ru-RU" sz="3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Грамота 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 </a:t>
            </a:r>
            <a: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  <a:t>Роман 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Құдайберген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участник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областного онлайн-конкурса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посвященного 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dirty="0"/>
          </a:p>
        </p:txBody>
      </p:sp>
      <p:pic>
        <p:nvPicPr>
          <p:cNvPr id="6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6" y="432214"/>
            <a:ext cx="2674295" cy="154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7" y="432214"/>
            <a:ext cx="2374470" cy="150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9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75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63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79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gotovie-prezentacii.ru/wp-content/uploads/2013/02/himiy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7434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«Высший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педагогический колледж,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Щучинск»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при управлении образования </a:t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1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области</a:t>
            </a: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  </a:t>
            </a:r>
            <a:r>
              <a:rPr lang="ru-RU" sz="3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Грамота 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 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Кадук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Оксана</a:t>
            </a:r>
            <a: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участница областного онлайн-конкурса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посвященного 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dirty="0"/>
          </a:p>
        </p:txBody>
      </p:sp>
      <p:pic>
        <p:nvPicPr>
          <p:cNvPr id="6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6" y="432214"/>
            <a:ext cx="2674295" cy="154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7" y="432214"/>
            <a:ext cx="2374470" cy="150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9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75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63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146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gotovie-prezentacii.ru/wp-content/uploads/2013/02/himiy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7434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«Высший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педагогический колледж,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Щучинск»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при управлении образования </a:t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1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области</a:t>
            </a: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  </a:t>
            </a:r>
            <a:r>
              <a:rPr lang="ru-RU" sz="3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Грамота 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 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Кадук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Татьяна</a:t>
            </a:r>
            <a: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участница областного онлайн-конкурса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посвященного 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dirty="0"/>
          </a:p>
        </p:txBody>
      </p:sp>
      <p:pic>
        <p:nvPicPr>
          <p:cNvPr id="6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6" y="432214"/>
            <a:ext cx="2674295" cy="154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7" y="432214"/>
            <a:ext cx="2374470" cy="150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9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75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63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669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gotovie-prezentacii.ru/wp-content/uploads/2013/02/himiy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7434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«Высший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педагогический колледж, 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город Щучинск»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при управлении образования </a:t>
            </a:r>
            <a:b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</a:t>
            </a:r>
            <a:r>
              <a:rPr lang="ru-RU" sz="1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Акмолинской</a:t>
            </a:r>
            <a:r>
              <a:rPr lang="ru-RU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Book Antiqua" panose="02040602050305030304" pitchFamily="18" charset="0"/>
              </a:rPr>
              <a:t>области</a:t>
            </a: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                                                    </a:t>
            </a:r>
            <a:r>
              <a:rPr lang="ru-RU" sz="32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Грамота 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 smtClean="0">
              <a:solidFill>
                <a:prstClr val="black"/>
              </a:solidFill>
            </a:endParaRPr>
          </a:p>
          <a:p>
            <a:pPr algn="ctr"/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награждается    </a:t>
            </a:r>
            <a:r>
              <a:rPr lang="ru-RU" sz="2400" smtClean="0">
                <a:solidFill>
                  <a:prstClr val="black"/>
                </a:solidFill>
                <a:latin typeface="Book Antiqua" panose="02040602050305030304" pitchFamily="18" charset="0"/>
              </a:rPr>
              <a:t>Рейымбаева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 </a:t>
            </a:r>
            <a:r>
              <a:rPr lang="ru-RU" sz="2400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Анель</a:t>
            </a:r>
            <a:r>
              <a:rPr lang="ru-RU" sz="2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участница областного онлайн-конкурса </a:t>
            </a:r>
            <a:r>
              <a:rPr lang="ru-RU" sz="20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Физкультура без границ!»,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посвященного «75 </a:t>
            </a:r>
            <a:r>
              <a:rPr lang="ru-RU" sz="2000" dirty="0" err="1">
                <a:solidFill>
                  <a:prstClr val="black"/>
                </a:solidFill>
                <a:latin typeface="Book Antiqua" panose="02040602050305030304" pitchFamily="18" charset="0"/>
              </a:rPr>
              <a:t>летию</a:t>
            </a: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> Победы в Великой Отечественной войне!» </a:t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Book Antiqua" panose="02040602050305030304" pitchFamily="18" charset="0"/>
              </a:rPr>
            </a:b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dirty="0"/>
          </a:p>
        </p:txBody>
      </p:sp>
      <p:pic>
        <p:nvPicPr>
          <p:cNvPr id="6" name="Picture 6" descr="http://www.matritca.kz/uploads/posts/2017-03/1488806470_kaz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6" y="432214"/>
            <a:ext cx="2674295" cy="1546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tdata.ru/u30/photo322E/20627429740-0/original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7" y="432214"/>
            <a:ext cx="2374470" cy="150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9" y="5028278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475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images.ru.prom.st/527794513_527794513.jpg?PIMAGE_ID=5277945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463" y="5028279"/>
            <a:ext cx="3971049" cy="1829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260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84</Words>
  <Application>Microsoft Office PowerPoint</Application>
  <PresentationFormat>Широкоэкранный</PresentationFormat>
  <Paragraphs>26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Bahnschrift SemiCondensed</vt:lpstr>
      <vt:lpstr>Book Antiqua</vt:lpstr>
      <vt:lpstr>Calibri</vt:lpstr>
      <vt:lpstr>Calibri Light</vt:lpstr>
      <vt:lpstr>Тема Office</vt:lpstr>
      <vt:lpstr>  Высший педагогический колледж,  город Щучинск при управлении образования  Акмолинской области   Диплом  награждается    Жантасов  Дамир     победитель областного онлайн-конкурса «Физкультура без границ!»,   посвященного «75 летию Победы в Великой Отечественной войне!»       2020 год                                                                                                                                                                                                              </vt:lpstr>
      <vt:lpstr>  Высший педагогический колледж,  город Щучинск при управлении образования  Акмолинской области   Диплом  награждается     Молдабаева Анеля     победитель областного онлайн-конкурса «Физкультура без границ!»,   посвященного «75 летию Победы в Великой Отечественной войне!»       2020 год                                                                                                                  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3</cp:revision>
  <dcterms:created xsi:type="dcterms:W3CDTF">2020-05-11T17:56:44Z</dcterms:created>
  <dcterms:modified xsi:type="dcterms:W3CDTF">2020-05-12T16:04:49Z</dcterms:modified>
</cp:coreProperties>
</file>